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85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1" r:id="rId12"/>
    <p:sldId id="267" r:id="rId13"/>
    <p:sldId id="286" r:id="rId14"/>
    <p:sldId id="272" r:id="rId15"/>
    <p:sldId id="273" r:id="rId16"/>
    <p:sldId id="274" r:id="rId17"/>
    <p:sldId id="282" r:id="rId18"/>
    <p:sldId id="277" r:id="rId19"/>
    <p:sldId id="287" r:id="rId20"/>
    <p:sldId id="289" r:id="rId21"/>
    <p:sldId id="290" r:id="rId22"/>
    <p:sldId id="283" r:id="rId23"/>
    <p:sldId id="288" r:id="rId24"/>
    <p:sldId id="275" r:id="rId25"/>
    <p:sldId id="276" r:id="rId26"/>
    <p:sldId id="278" r:id="rId27"/>
    <p:sldId id="279" r:id="rId28"/>
    <p:sldId id="269" r:id="rId29"/>
    <p:sldId id="268" r:id="rId30"/>
    <p:sldId id="281" r:id="rId31"/>
    <p:sldId id="284" r:id="rId32"/>
    <p:sldId id="280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99"/>
    <a:srgbClr val="71FFC6"/>
    <a:srgbClr val="FF7575"/>
    <a:srgbClr val="FFCCCC"/>
    <a:srgbClr val="FF8181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4D5AE3-100D-4F9D-A529-B8EBFF07DD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E4FBF8-2707-4807-A633-B49F655505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395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E4FBF8-2707-4807-A633-B49F655505F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999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E4FBF8-2707-4807-A633-B49F655505F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999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E4FBF8-2707-4807-A633-B49F655505FD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838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wallpaper_19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Скругленная прямоугольная выноска 8"/>
          <p:cNvSpPr/>
          <p:nvPr userDrawn="1"/>
        </p:nvSpPr>
        <p:spPr>
          <a:xfrm>
            <a:off x="1214414" y="3929066"/>
            <a:ext cx="4857784" cy="1857388"/>
          </a:xfrm>
          <a:prstGeom prst="wedgeRoundRectCallout">
            <a:avLst>
              <a:gd name="adj1" fmla="val 59428"/>
              <a:gd name="adj2" fmla="val 11902"/>
              <a:gd name="adj3" fmla="val 16667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ыноска-облако 7"/>
          <p:cNvSpPr/>
          <p:nvPr userDrawn="1"/>
        </p:nvSpPr>
        <p:spPr>
          <a:xfrm>
            <a:off x="928662" y="857232"/>
            <a:ext cx="7215238" cy="2357454"/>
          </a:xfrm>
          <a:prstGeom prst="cloudCallout">
            <a:avLst>
              <a:gd name="adj1" fmla="val 28779"/>
              <a:gd name="adj2" fmla="val 67110"/>
            </a:avLst>
          </a:prstGeom>
          <a:solidFill>
            <a:srgbClr val="FFCCCC"/>
          </a:solidFill>
          <a:ln>
            <a:solidFill>
              <a:srgbClr val="FF7575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500174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71438" y="71438"/>
            <a:ext cx="9001156" cy="6715148"/>
          </a:xfrm>
          <a:prstGeom prst="rect">
            <a:avLst/>
          </a:prstGeom>
          <a:noFill/>
          <a:ln w="57150">
            <a:solidFill>
              <a:srgbClr val="00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ED727-27CD-4E07-8BCC-54F7ACA67BF1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D7C6-DFB1-429C-A9F0-1B3ACF66F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alphaModFix amt="68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428596" y="357166"/>
            <a:ext cx="8286808" cy="11430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ED727-27CD-4E07-8BCC-54F7ACA67BF1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2D7C6-DFB1-429C-A9F0-1B3ACF66FE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14282" y="214290"/>
            <a:ext cx="8715436" cy="6500858"/>
          </a:xfrm>
          <a:prstGeom prst="rect">
            <a:avLst/>
          </a:prstGeom>
          <a:noFill/>
          <a:ln w="76200">
            <a:solidFill>
              <a:srgbClr val="FF818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0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87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5" Type="http://schemas.openxmlformats.org/officeDocument/2006/relationships/image" Target="../media/image79.png"/><Relationship Id="rId10" Type="http://schemas.openxmlformats.org/officeDocument/2006/relationships/image" Target="../media/image84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559663"/>
            <a:ext cx="7772400" cy="717209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«Воздух - невидимка»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21088"/>
            <a:ext cx="4568552" cy="1417712"/>
          </a:xfrm>
        </p:spPr>
        <p:txBody>
          <a:bodyPr>
            <a:normAutofit fontScale="62500" lnSpcReduction="20000"/>
          </a:bodyPr>
          <a:lstStyle/>
          <a:p>
            <a:r>
              <a:rPr lang="ru-RU" sz="29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Через  нос  проходит  в  грудь</a:t>
            </a:r>
          </a:p>
          <a:p>
            <a:r>
              <a:rPr lang="ru-RU" sz="29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 обратный  держит  путь.</a:t>
            </a:r>
          </a:p>
          <a:p>
            <a:r>
              <a:rPr lang="ru-RU" sz="29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 </a:t>
            </a:r>
            <a:r>
              <a:rPr lang="ru-RU" sz="2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невидимый,  </a:t>
            </a:r>
            <a:r>
              <a:rPr lang="ru-RU" sz="29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 всё  же</a:t>
            </a:r>
          </a:p>
          <a:p>
            <a:r>
              <a:rPr lang="ru-RU" sz="29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Без  него  мы  жить  не  можем.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(Воздух)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8080" y="116632"/>
            <a:ext cx="84249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МБДОУ 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Новоалександровский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детский сад»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6453336"/>
            <a:ext cx="8568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3" y="6130170"/>
            <a:ext cx="82809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Автор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Сердюкова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А.В., воспитатель средней группы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836712"/>
            <a:ext cx="8867328" cy="580926"/>
          </a:xfrm>
        </p:spPr>
        <p:txBody>
          <a:bodyPr>
            <a:no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Практическая значимость проекта: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628800"/>
            <a:ext cx="607223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общества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ребенок, овладевший навыками поисково-исследовательской деятельности способен самостоятельно решать возникающие задачи, что необходимо для школьного обучения и успешной самореализации в социуме;</a:t>
            </a:r>
          </a:p>
          <a:p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для ребенка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развитие познавательных навыков, личностных качеств.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 После проведения всех опытов, бесед и презентаций, посвященных изучения воздуха, у детей стойко сформировалось представление 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понятии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воздух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его свойствах, причинах возникновения ветра, что такое холодный сжатый и теплый расширенный воздух. Многочисленные опыты вызвали у детей познавательную активность, любознательность и стремление к самостоятельному познанию и размышлению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8" y="1628800"/>
            <a:ext cx="2856317" cy="21422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106471" y="4156323"/>
            <a:ext cx="2948947" cy="221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3032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508918"/>
          </a:xfrm>
        </p:spPr>
        <p:txBody>
          <a:bodyPr>
            <a:no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Практическая значимость проекта: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443841"/>
            <a:ext cx="4608512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dirty="0" smtClean="0"/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результате проведённой совместно с детьми деятельности по проекту были: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опровергнуты две гипотезы: «Воздух невидим потому, что его нет» и «Мы не можем потрогать воздух, потому что он не предмет»;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подтверждены следующие высказанные детьми гипотезы: «Воздух можно поймать, он может двигать предметы, может быть холодным и теплым».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уяснили и закрепили для себя, что все пространство вокруг заполнено воздухом и что без него не будет жизни на Земле, воздух есть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жизнь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5213" y="1848599"/>
            <a:ext cx="4092160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25295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Формы работы в проекте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411" y="1556791"/>
            <a:ext cx="3697560" cy="723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7" y="1556791"/>
            <a:ext cx="3024335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904436"/>
            <a:ext cx="4741052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8216" y="2939770"/>
            <a:ext cx="4145792" cy="922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5511773"/>
            <a:ext cx="3528392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2226" y="5303704"/>
            <a:ext cx="4305824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19672" y="1647793"/>
            <a:ext cx="2622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Наблюдения в природе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52120" y="1838689"/>
            <a:ext cx="3159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Опыты и эксперименты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98155" y="3216119"/>
            <a:ext cx="4759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Чтение художественной литературы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50844" y="2593527"/>
            <a:ext cx="367240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Игры с воздухом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82168" y="4000504"/>
            <a:ext cx="3666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Рисование мыльными пузырями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27984" y="5589240"/>
            <a:ext cx="4227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Развлечение «Шоу мыльных пузырей»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5576" y="5773906"/>
            <a:ext cx="3255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Игры с мыльными пузырями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 rot="1129270">
            <a:off x="4734805" y="1929236"/>
            <a:ext cx="661116" cy="3640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10230033">
            <a:off x="4290526" y="2563545"/>
            <a:ext cx="978408" cy="378511"/>
          </a:xfrm>
          <a:prstGeom prst="rightArrow">
            <a:avLst>
              <a:gd name="adj1" fmla="val 50000"/>
              <a:gd name="adj2" fmla="val 483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1118996">
            <a:off x="4059124" y="3157284"/>
            <a:ext cx="722749" cy="34302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9353321">
            <a:off x="5188414" y="4000949"/>
            <a:ext cx="729022" cy="3176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 rot="2910537">
            <a:off x="2406322" y="4873857"/>
            <a:ext cx="358048" cy="606093"/>
          </a:xfrm>
          <a:prstGeom prst="downArrow">
            <a:avLst>
              <a:gd name="adj1" fmla="val 50000"/>
              <a:gd name="adj2" fmla="val 411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1347964">
            <a:off x="5087695" y="4696474"/>
            <a:ext cx="698551" cy="3842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86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Зона экспериментирования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583" y="1337385"/>
            <a:ext cx="3410596" cy="26642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4562" y="1337385"/>
            <a:ext cx="3275856" cy="26642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120082" y="3996666"/>
            <a:ext cx="2348877" cy="2564721"/>
          </a:xfrm>
          <a:prstGeom prst="rect">
            <a:avLst/>
          </a:prstGeom>
        </p:spPr>
      </p:pic>
      <p:pic>
        <p:nvPicPr>
          <p:cNvPr id="10" name="Picture 5" descr="image 04 - копия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65686"/>
            <a:ext cx="1089976" cy="9500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5" descr="image 04 - копия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4448" y="4689752"/>
            <a:ext cx="1352179" cy="11785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320" y="4131205"/>
            <a:ext cx="3410596" cy="2348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Опыты - воздух есть везде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пыт - «Что в пакете?»</a:t>
            </a:r>
          </a:p>
          <a:p>
            <a:pPr marL="0" indent="0" algn="ctr"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5589240"/>
            <a:ext cx="6840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Мы поймали воздух! Ура!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0656" y="1206721"/>
            <a:ext cx="1296144" cy="157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9" y="2090672"/>
            <a:ext cx="6347047" cy="403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7186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Опыты – воздух есть везде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666261"/>
            <a:ext cx="3970784" cy="3058881"/>
          </a:xfr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535487"/>
            <a:ext cx="1865313" cy="2322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3429000"/>
            <a:ext cx="3936437" cy="2952328"/>
          </a:xfrm>
          <a:prstGeom prst="rect">
            <a:avLst/>
          </a:prstGeom>
        </p:spPr>
      </p:pic>
      <p:pic>
        <p:nvPicPr>
          <p:cNvPr id="11" name="Picture 5" descr="image 04 - копия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2017154"/>
            <a:ext cx="1352179" cy="11785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 rot="10800000" flipV="1">
            <a:off x="1695785" y="4822074"/>
            <a:ext cx="3009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мыльных пузырьках тоже живет воздух</a:t>
            </a:r>
          </a:p>
        </p:txBody>
      </p:sp>
    </p:spTree>
    <p:extLst>
      <p:ext uri="{BB962C8B-B14F-4D97-AF65-F5344CB8AC3E}">
        <p14:creationId xmlns:p14="http://schemas.microsoft.com/office/powerpoint/2010/main" val="24173522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Опыты – воздух есть везде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пыт «Теплый и холодный воздух»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9837" y="4769768"/>
            <a:ext cx="1674163" cy="2119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634" y="3499331"/>
            <a:ext cx="3757505" cy="28181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8127" y="2348880"/>
            <a:ext cx="3412305" cy="2551377"/>
          </a:xfrm>
          <a:prstGeom prst="rect">
            <a:avLst/>
          </a:prstGeom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600200"/>
            <a:ext cx="1296144" cy="157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1377291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Опыты – воздух есть везде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пыт  «Есть ли воздух в воде?»</a:t>
            </a:r>
          </a:p>
          <a:p>
            <a:pPr marL="0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67944" y="41427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26790" y="5975073"/>
            <a:ext cx="25464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воде воздух есть!!!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1304925" cy="134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2050" y="-172148"/>
            <a:ext cx="1511950" cy="1799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147" y="2107615"/>
            <a:ext cx="4064845" cy="30486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7205" y="2924944"/>
            <a:ext cx="4091947" cy="2944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6025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Опыты с воздухом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   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«Имеет ли воздух вес?»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1600200"/>
            <a:ext cx="2047875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65807"/>
            <a:ext cx="1184721" cy="166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9688" y="365807"/>
            <a:ext cx="1262063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225" y="2211509"/>
            <a:ext cx="4053759" cy="3040319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482" y="365807"/>
            <a:ext cx="1184721" cy="166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5" y="3645024"/>
            <a:ext cx="3848075" cy="290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917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Опыты с воздухом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«Имеет ли воздух запах?»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966" y="2132856"/>
            <a:ext cx="3977018" cy="28529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3501008"/>
            <a:ext cx="3970784" cy="2944892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482" y="365807"/>
            <a:ext cx="1184721" cy="166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4953464"/>
            <a:ext cx="1674163" cy="2119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3283" y="1190393"/>
            <a:ext cx="2047875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63356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661721"/>
            <a:ext cx="4001668" cy="895071"/>
          </a:xfrm>
        </p:spPr>
        <p:txBody>
          <a:bodyPr>
            <a:normAutofit/>
          </a:bodyPr>
          <a:lstStyle/>
          <a:p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000504"/>
            <a:ext cx="4568552" cy="1857388"/>
          </a:xfrm>
        </p:spPr>
        <p:txBody>
          <a:bodyPr>
            <a:noAutofit/>
          </a:bodyPr>
          <a:lstStyle/>
          <a:p>
            <a:pPr algn="l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Название проекта: «Воздух - невидимка».</a:t>
            </a:r>
          </a:p>
          <a:p>
            <a:pPr algn="l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Руководитель: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Сердюкова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А.В.</a:t>
            </a:r>
          </a:p>
          <a:p>
            <a:pPr algn="l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Состав проектной группы: воспитатель, дети средней группы, родители.</a:t>
            </a:r>
          </a:p>
          <a:p>
            <a:pPr algn="l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Тип проекта: познавательно - исследовательский.</a:t>
            </a:r>
          </a:p>
          <a:p>
            <a:pPr algn="l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Длительность: средней продолжительности (ноябрь)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0"/>
            <a:ext cx="8606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6453336"/>
            <a:ext cx="8568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3" y="6130170"/>
            <a:ext cx="82809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5" descr="image 04 - копи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29586" y="214290"/>
            <a:ext cx="1000100" cy="947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5715008" y="1214422"/>
            <a:ext cx="2529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Средняя группа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ченых - экспериментаторов   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184" y="148181"/>
            <a:ext cx="4853786" cy="3529157"/>
          </a:xfrm>
          <a:prstGeom prst="rect">
            <a:avLst/>
          </a:prstGeom>
        </p:spPr>
      </p:pic>
      <p:pic>
        <p:nvPicPr>
          <p:cNvPr id="11" name="Picture 5" descr="image 04 - копия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2380" y="259612"/>
            <a:ext cx="1000100" cy="947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Опыты с воздухом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«Рисуем разноцветными мыльными пузырями»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40" y="2060848"/>
            <a:ext cx="4211960" cy="31589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0864" y="3501008"/>
            <a:ext cx="3995936" cy="2996952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040" y="161132"/>
            <a:ext cx="1304925" cy="134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2010" y="1508919"/>
            <a:ext cx="1511950" cy="1799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980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Опыты с воздухом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«Воздух давит одинаково во всех направлениях»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2872" y="3501008"/>
            <a:ext cx="3923928" cy="29429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780" y="2105031"/>
            <a:ext cx="4187957" cy="3140968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193" y="259329"/>
            <a:ext cx="1184721" cy="166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54842" y="274638"/>
            <a:ext cx="1304925" cy="134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05016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Играем с воздухом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77" y="1552431"/>
            <a:ext cx="3727589" cy="27474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9440" y="1552431"/>
            <a:ext cx="3611893" cy="27089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7871" y="4077072"/>
            <a:ext cx="3491880" cy="2618910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6789" y="4473575"/>
            <a:ext cx="2047875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4689408"/>
            <a:ext cx="1184721" cy="166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90292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Играем с воздухом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Шоу мыльных пузырей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2078850"/>
            <a:ext cx="5976664" cy="448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93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Воздух можно услышать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Что делает артист, играющий на музыкальных инструментах? Он дует в отверстие инструмента. Воздух дрожит, получаются звуки.</a:t>
            </a:r>
          </a:p>
          <a:p>
            <a:pPr marL="0" indent="0"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4797152"/>
            <a:ext cx="2493437" cy="1724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2501683"/>
            <a:ext cx="5076056" cy="380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53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 что же такое ветер?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9006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Ветер – это движение воздуха.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Можно ли создать «искусственный ветер»?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</a:p>
          <a:p>
            <a:pPr marL="0" indent="0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Мы помашем на себя ладошками, веером и появится ветерок. Так движется воздух.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7" y="548680"/>
            <a:ext cx="2542233" cy="235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2404644"/>
            <a:ext cx="4536504" cy="3184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71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Ветер, ветер ты могуч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5736" y="5877272"/>
            <a:ext cx="6491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Вот как мы запускали кораблики!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3688" y="1538790"/>
            <a:ext cx="6072675" cy="433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9722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Скажи-ка нам, ветер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 numCol="1"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Скажи-ка нам, ветер,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Какого ты цвета?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Я – цвета рассвета,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Я – снежного цвета,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Я – цвета огня …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Такой я, каким ты увидишь меня.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Картинка 124 из 43890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9FE"/>
              </a:clrFrom>
              <a:clrTo>
                <a:srgbClr val="FAF9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827584" y="3742572"/>
            <a:ext cx="3458498" cy="287609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6082" y="1895633"/>
            <a:ext cx="4379979" cy="328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445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2264" y="1928802"/>
            <a:ext cx="2121843" cy="159206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6513" y="620688"/>
            <a:ext cx="8229600" cy="1084982"/>
          </a:xfrm>
        </p:spPr>
        <p:txBody>
          <a:bodyPr>
            <a:no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Свойства воздуха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1785926"/>
            <a:ext cx="2318794" cy="153807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1916832"/>
            <a:ext cx="3530600" cy="159206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4514509"/>
            <a:ext cx="2246477" cy="168651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4507404"/>
            <a:ext cx="2466603" cy="1626801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1424" y="4507403"/>
            <a:ext cx="2320399" cy="1626801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" name="TextBox 2"/>
          <p:cNvSpPr txBox="1"/>
          <p:nvPr/>
        </p:nvSpPr>
        <p:spPr>
          <a:xfrm>
            <a:off x="642910" y="3857628"/>
            <a:ext cx="77550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Воздух невидим, бесцветный, не имеет собственного вкуса и цвета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202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Где работает воздух</a:t>
            </a: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7" y="1826956"/>
            <a:ext cx="2157413" cy="210038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916" y="1844824"/>
            <a:ext cx="2157413" cy="216376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0917" y="1844824"/>
            <a:ext cx="2090737" cy="219001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8" y="4214818"/>
            <a:ext cx="2157413" cy="215741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916" y="4292746"/>
            <a:ext cx="2157413" cy="208575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4292747"/>
            <a:ext cx="2074070" cy="208575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166900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47484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r>
              <a:rPr lang="ru-RU" dirty="0"/>
              <a:t>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Раскрыть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перед детьми понятие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«воздух», его свойства (прозрачен, невидим, не имеет запаха, с его помощью дышат люди, животные и растения, роль воздуха в жизни человека, животных и растений.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844824"/>
            <a:ext cx="3701231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64196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Использование воздуха человеком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1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173" y="1500174"/>
            <a:ext cx="2733675" cy="185738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6" name="Picture 5" descr="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3456532"/>
            <a:ext cx="2317738" cy="309031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7" name="Picture 6" descr="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54" y="2378169"/>
            <a:ext cx="2620351" cy="364272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8" name="Picture 8" descr="24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0760" y="1500174"/>
            <a:ext cx="2770011" cy="185738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9" name="Picture 7" descr="2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7950" y="3351239"/>
            <a:ext cx="2214578" cy="316335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242494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Воздух - среда обитания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всего живого на Земле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643050"/>
            <a:ext cx="1759988" cy="20077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0788" y="1643050"/>
            <a:ext cx="2056722" cy="15425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4538" y="1671386"/>
            <a:ext cx="2122106" cy="15915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60669" y="3286124"/>
            <a:ext cx="2253551" cy="17642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3368" y="3357562"/>
            <a:ext cx="2213860" cy="1428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2536" y="1778181"/>
            <a:ext cx="1382197" cy="15996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0892" y="3571876"/>
            <a:ext cx="1852613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7684" y="404664"/>
            <a:ext cx="1231900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784" y="3663373"/>
            <a:ext cx="2109787" cy="290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671" y="571250"/>
            <a:ext cx="1160008" cy="1065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84088" y="5072074"/>
            <a:ext cx="1828398" cy="1395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3081" y="4857760"/>
            <a:ext cx="2380067" cy="15056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312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268761"/>
            <a:ext cx="7772400" cy="1512168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Конец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4496544" cy="1201688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783770">
            <a:off x="1574938" y="1031008"/>
            <a:ext cx="1796403" cy="2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7422" y="1857364"/>
            <a:ext cx="2017713" cy="254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47940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96944" cy="60486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Задачи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•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Рассказать детям о значении воздуха в жизни человека и других живых организмов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 Познакомить детей с некоторыми свойствами воздуха посредством организации опытно-экспериментальной деятельности.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173160">
            <a:off x="3964573" y="3496013"/>
            <a:ext cx="3528392" cy="3399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61853">
            <a:off x="7108131" y="485567"/>
            <a:ext cx="1869800" cy="180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204590">
            <a:off x="1574531" y="175696"/>
            <a:ext cx="1869800" cy="180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14047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Проблемные вопросы, решаемые в ходе проекта: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•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Что такое воздух?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• Как можно увидеть воздух?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• Зачем он нужен людям и растениям?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3789041"/>
            <a:ext cx="2520280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86336" y="3789040"/>
            <a:ext cx="2376264" cy="2448271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59" y="3789040"/>
            <a:ext cx="2453145" cy="244827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674268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Этапы реализации проекта: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688632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этап: Подготовительный</a:t>
            </a:r>
          </a:p>
          <a:p>
            <a:pPr marL="0" indent="0">
              <a:buNone/>
            </a:pPr>
            <a:endParaRPr lang="ru-RU" sz="80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8000" i="1" dirty="0" smtClean="0">
                <a:latin typeface="Times New Roman" pitchFamily="18" charset="0"/>
                <a:cs typeface="Times New Roman" pitchFamily="18" charset="0"/>
              </a:rPr>
              <a:t>1. Создание </a:t>
            </a:r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>технической базы для детского экспериментирования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(оборудование, природные материалы). </a:t>
            </a:r>
          </a:p>
          <a:p>
            <a:pPr marL="0" indent="0">
              <a:buNone/>
            </a:pP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Основное оборудование лаборатории: </a:t>
            </a:r>
          </a:p>
          <a:p>
            <a:pPr marL="0" indent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• ёмкости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для игр с водой разного объёма и формы; </a:t>
            </a:r>
          </a:p>
          <a:p>
            <a:pPr marL="0" indent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• природный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материал: камешки, глина, песок, ракушки, птичьи перья, листья деревьев, семена и т.д.; </a:t>
            </a:r>
          </a:p>
          <a:p>
            <a:pPr marL="0" indent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• утилизированный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материал: проволока, кусочки кожи, меха, ткани, пробки; </a:t>
            </a:r>
          </a:p>
          <a:p>
            <a:pPr marL="0" indent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• разные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виды бумаги; </a:t>
            </a:r>
          </a:p>
          <a:p>
            <a:pPr marL="0" indent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• красители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: гуашь, акварельные краски; медицинские материалы: пипетки,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мерные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ложки, резиновые груши, шприцы (без игл); </a:t>
            </a:r>
          </a:p>
          <a:p>
            <a:pPr marL="0" indent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• прочие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материалы: зеркала, воздушные шары, сито, свечи.</a:t>
            </a:r>
          </a:p>
          <a:p>
            <a:pPr marL="0" indent="0">
              <a:buNone/>
            </a:pPr>
            <a:r>
              <a:rPr lang="ru-RU" sz="8000" i="1" dirty="0" smtClean="0">
                <a:latin typeface="Times New Roman" pitchFamily="18" charset="0"/>
                <a:cs typeface="Times New Roman" pitchFamily="18" charset="0"/>
              </a:rPr>
              <a:t>2. Обобщение </a:t>
            </a:r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>и уточнение представлений детей о функциях и свойствах воздуха.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(Чтение художественной литературы, рассматривание картин с природными явлениями).</a:t>
            </a:r>
          </a:p>
          <a:p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61337700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Этапы реализации проекта: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2 этап: Основной</a:t>
            </a:r>
          </a:p>
          <a:p>
            <a:pPr marL="0" indent="0" algn="ctr">
              <a:buNone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Организация работы над проектом.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Теоретическая часть: составление перспективно-тематического плана работы с детьми, разработка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описание проведения опытов;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беседы с детьми по теме проекта,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консультирование родителей по теме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«Организация детского экспериментирования в домашних условиях».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Практическая часть:</a:t>
            </a:r>
          </a:p>
          <a:p>
            <a:pPr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Игры-эксперименты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данной проблеме.</a:t>
            </a:r>
          </a:p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Связь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другими видами деятельности: игровая, продуктивная, познавательно-исследовательская (самостоятельные опыты), коммуникативная (беседы, чтение художественной литературы).</a:t>
            </a:r>
          </a:p>
        </p:txBody>
      </p:sp>
    </p:spTree>
    <p:extLst>
      <p:ext uri="{BB962C8B-B14F-4D97-AF65-F5344CB8AC3E}">
        <p14:creationId xmlns:p14="http://schemas.microsoft.com/office/powerpoint/2010/main" val="160995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Этапы реализации проекта: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3 этап: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Заключительный: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«Презентация проекта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Представление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результатов проекта в ДОУ в виде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Творческая презентация с участием детей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«Воздух - невидимка»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Шоу мыльных пузырей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Оформление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познавательно-исследовательского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проекта «Воздух невидимка»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3645024"/>
            <a:ext cx="2846690" cy="27283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684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Предполагаемый результат: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443840"/>
            <a:ext cx="48245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После завершения проекта дошкольники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смогут: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проявлять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интерес к миру природы, самостоятельно формулировать вопросы и искать на них ответы (самостоятельно и совместно с взрослыми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осуществлять поиск информации (самостоятельно и совместно с взрослыми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собирать, обобщать и оценивать факты, формулировать и представлять собственную точку зрения (самостоятельно и совместно с взрослыми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проявлять элементарные навыки рационального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природопользования.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2076" y="1531331"/>
            <a:ext cx="3227851" cy="24208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2076" y="4065912"/>
            <a:ext cx="3275856" cy="245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7513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1009</Words>
  <Application>Microsoft Office PowerPoint</Application>
  <PresentationFormat>Экран (4:3)</PresentationFormat>
  <Paragraphs>136</Paragraphs>
  <Slides>32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«Воздух - невидимка»</vt:lpstr>
      <vt:lpstr>Презентация PowerPoint</vt:lpstr>
      <vt:lpstr>Цель:</vt:lpstr>
      <vt:lpstr>Задачи</vt:lpstr>
      <vt:lpstr>Проблемные вопросы, решаемые в ходе проекта:</vt:lpstr>
      <vt:lpstr>Этапы реализации проекта:</vt:lpstr>
      <vt:lpstr>Этапы реализации проекта:</vt:lpstr>
      <vt:lpstr>Этапы реализации проекта:</vt:lpstr>
      <vt:lpstr>Предполагаемый результат: </vt:lpstr>
      <vt:lpstr>Практическая значимость проекта: </vt:lpstr>
      <vt:lpstr>Практическая значимость проекта: </vt:lpstr>
      <vt:lpstr>Формы работы в проекте</vt:lpstr>
      <vt:lpstr>Зона экспериментирования</vt:lpstr>
      <vt:lpstr>Опыты - воздух есть везде</vt:lpstr>
      <vt:lpstr>Опыты – воздух есть везде</vt:lpstr>
      <vt:lpstr>Опыты – воздух есть везде</vt:lpstr>
      <vt:lpstr>Опыты – воздух есть везде</vt:lpstr>
      <vt:lpstr>Опыты с воздухом</vt:lpstr>
      <vt:lpstr>Опыты с воздухом</vt:lpstr>
      <vt:lpstr>Опыты с воздухом</vt:lpstr>
      <vt:lpstr>Опыты с воздухом</vt:lpstr>
      <vt:lpstr>Играем с воздухом</vt:lpstr>
      <vt:lpstr>Играем с воздухом</vt:lpstr>
      <vt:lpstr>Воздух можно услышать </vt:lpstr>
      <vt:lpstr>А что же такое ветер?</vt:lpstr>
      <vt:lpstr>Ветер, ветер ты могуч</vt:lpstr>
      <vt:lpstr>Скажи-ка нам, ветер</vt:lpstr>
      <vt:lpstr>Свойства воздуха </vt:lpstr>
      <vt:lpstr>Где работает воздух</vt:lpstr>
      <vt:lpstr>Использование воздуха человеком</vt:lpstr>
      <vt:lpstr>Воздух - среда обитания   всего живого на Земле</vt:lpstr>
      <vt:lpstr>Конец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Corowina</dc:creator>
  <cp:lastModifiedBy>Ангел-хранитель</cp:lastModifiedBy>
  <cp:revision>92</cp:revision>
  <dcterms:created xsi:type="dcterms:W3CDTF">2013-02-09T17:45:17Z</dcterms:created>
  <dcterms:modified xsi:type="dcterms:W3CDTF">2018-01-31T06:56:42Z</dcterms:modified>
</cp:coreProperties>
</file>